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2" r:id="rId9"/>
    <p:sldId id="273" r:id="rId10"/>
    <p:sldId id="274" r:id="rId11"/>
    <p:sldId id="266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Noto Sans Thin" panose="020B0604020202020204" charset="-128"/>
      <p:regular r:id="rId16"/>
    </p:embeddedFont>
    <p:embeddedFont>
      <p:font typeface="Noto Sans Thin Bold" panose="020B0604020202020204" charset="-128"/>
      <p:regular r:id="rId17"/>
    </p:embeddedFont>
    <p:embeddedFont>
      <p:font typeface="Arsenal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Regular" panose="020B0604020202020204" charset="0"/>
      <p:regular r:id="rId23"/>
    </p:embeddedFont>
    <p:embeddedFont>
      <p:font typeface="Clear Sans Regular Bold" panose="020B0604020202020204" charset="0"/>
      <p:regular r:id="rId24"/>
    </p:embeddedFont>
    <p:embeddedFont>
      <p:font typeface="The Seaso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5046395" y="1967871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188" y="-4317446"/>
            <a:ext cx="8968224" cy="86348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46245" y="2871666"/>
            <a:ext cx="2281713" cy="21969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9731" y="8016263"/>
            <a:ext cx="4634548" cy="3960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08720" y="2279550"/>
            <a:ext cx="10053990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191919"/>
                </a:solidFill>
                <a:latin typeface="Arsenal Bold"/>
              </a:rPr>
              <a:t>Net-Centric</a:t>
            </a:r>
            <a:br>
              <a:rPr lang="en-US" sz="8000" dirty="0">
                <a:solidFill>
                  <a:srgbClr val="191919"/>
                </a:solidFill>
                <a:latin typeface="Arsenal Bold"/>
              </a:rPr>
            </a:br>
            <a:r>
              <a:rPr lang="en-US" sz="8000" dirty="0">
                <a:solidFill>
                  <a:srgbClr val="191919"/>
                </a:solidFill>
                <a:latin typeface="Arsenal Bold"/>
              </a:rPr>
              <a:t>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8720" y="5361306"/>
            <a:ext cx="1005399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dirty="0">
                <a:solidFill>
                  <a:srgbClr val="191919"/>
                </a:solidFill>
                <a:latin typeface="Clear Sans Regular"/>
              </a:rPr>
              <a:t>A Wonder Worlds Game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5910" y="7398408"/>
            <a:ext cx="1005399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dirty="0">
                <a:solidFill>
                  <a:srgbClr val="191919"/>
                </a:solidFill>
                <a:latin typeface="Noto Sans Thin"/>
              </a:rPr>
              <a:t>Vũ Nhật Duy - ITITIU17047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A87C50-AD8B-EDD4-655C-B100DC5A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38845"/>
            <a:ext cx="9829800" cy="88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3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1978" y="7713181"/>
            <a:ext cx="1214169" cy="12141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11887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7952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323232"/>
                </a:solidFill>
                <a:latin typeface="Noto Sans Thin Bold"/>
              </a:rPr>
              <a:t>Javascript</a:t>
            </a:r>
            <a:endParaRPr lang="en-US" sz="3600" dirty="0">
              <a:solidFill>
                <a:srgbClr val="323232"/>
              </a:solidFill>
              <a:latin typeface="Noto Sans Thi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59378" y="4990233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Flask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14054" y="797069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323232"/>
                </a:solidFill>
                <a:latin typeface="Noto Sans Thin Bold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4090" y="4983888"/>
            <a:ext cx="37831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323232"/>
                </a:solidFill>
                <a:latin typeface="Noto Sans Thin Bold"/>
              </a:rPr>
              <a:t>HTML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6118" y="1584329"/>
            <a:ext cx="106557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>
                <a:solidFill>
                  <a:srgbClr val="323232"/>
                </a:solidFill>
                <a:latin typeface="Arsenal Bold"/>
              </a:rPr>
              <a:t>Tools and Technologies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DD3270-CCBB-1171-2243-7C89095B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07" y="4762500"/>
            <a:ext cx="11525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2928AFE-D152-73CC-C7F9-A92E3B95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883" y="4762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JavaScript Logo">
            <a:extLst>
              <a:ext uri="{FF2B5EF4-FFF2-40B4-BE49-F238E27FC236}">
                <a16:creationId xmlns:a16="http://schemas.microsoft.com/office/drawing/2014/main" id="{3E5BD9ED-8CFA-8CB5-11DE-E3006A01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56" y="7436688"/>
            <a:ext cx="2381249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051" y="1504207"/>
            <a:ext cx="5462508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Arsenal Bold"/>
              </a:rPr>
              <a:t>Future Improvement and Enhancements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19213" y="1561357"/>
            <a:ext cx="873551" cy="872459"/>
            <a:chOff x="0" y="0"/>
            <a:chExt cx="1164735" cy="116327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6619213" y="3830479"/>
            <a:ext cx="873551" cy="872459"/>
            <a:chOff x="0" y="0"/>
            <a:chExt cx="1164735" cy="11632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6619213" y="6531570"/>
            <a:ext cx="873551" cy="872459"/>
            <a:chOff x="0" y="0"/>
            <a:chExt cx="1164735" cy="11632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2166048" y="1561357"/>
            <a:ext cx="873551" cy="872459"/>
            <a:chOff x="0" y="0"/>
            <a:chExt cx="1164735" cy="11632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2166048" y="3830479"/>
            <a:ext cx="873551" cy="872459"/>
            <a:chOff x="0" y="0"/>
            <a:chExt cx="1164735" cy="1163279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21" name="Group 2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7797512" y="1714095"/>
            <a:ext cx="3871274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Enhanced Chat Functionality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97512" y="3976074"/>
            <a:ext cx="3871274" cy="44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Arsenal Bold"/>
              </a:rPr>
              <a:t>Direct Messaging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97512" y="6684307"/>
            <a:ext cx="408059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Global Chat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44347" y="1714095"/>
            <a:ext cx="3914953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Moderation Tools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44347" y="3983217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Player Account Enhancements</a:t>
            </a:r>
          </a:p>
        </p:txBody>
      </p:sp>
      <p:sp>
        <p:nvSpPr>
          <p:cNvPr id="38" name="AutoShape 38"/>
          <p:cNvSpPr/>
          <p:nvPr/>
        </p:nvSpPr>
        <p:spPr>
          <a:xfrm rot="5400000">
            <a:off x="898861" y="5197498"/>
            <a:ext cx="1040452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2166048" y="6409107"/>
            <a:ext cx="873551" cy="872459"/>
            <a:chOff x="0" y="0"/>
            <a:chExt cx="1164735" cy="1163279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41" name="Group 4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3344347" y="6561845"/>
            <a:ext cx="3914953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>
                <a:solidFill>
                  <a:srgbClr val="000000"/>
                </a:solidFill>
                <a:latin typeface="Arsenal Bold"/>
              </a:rPr>
              <a:t>Game Room Customization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05262" y="3970120"/>
            <a:ext cx="1922785" cy="192277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82608" y="3970120"/>
            <a:ext cx="1922785" cy="192277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259954" y="3970120"/>
            <a:ext cx="1922785" cy="192277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137413">
            <a:off x="14795672" y="6898055"/>
            <a:ext cx="6020989" cy="81165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948153" y="-1674517"/>
            <a:ext cx="6752589" cy="65016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21346" y="9258300"/>
            <a:ext cx="1713950" cy="7853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99508" y="1999710"/>
            <a:ext cx="9488983" cy="10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Arsenal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12490" y="6282873"/>
            <a:ext cx="4308327" cy="3360607"/>
            <a:chOff x="0" y="0"/>
            <a:chExt cx="5744437" cy="44808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Summary of Achivements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74364"/>
              <a:ext cx="5744437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Successful establishment of an online presence: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Seamless shopping experience: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Integration of essential features: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Enhanced customer engagement: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9836" y="6282873"/>
            <a:ext cx="4308327" cy="2246182"/>
            <a:chOff x="0" y="0"/>
            <a:chExt cx="5744437" cy="299490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744437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91919"/>
                  </a:solidFill>
                  <a:latin typeface="Arsenal Bold"/>
                </a:rPr>
                <a:t>Lessons Learned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74364"/>
              <a:ext cx="5744437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Clear and defined project scope: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Customer-centric approach:</a:t>
              </a:r>
            </a:p>
            <a:p>
              <a:pPr marL="453390" lvl="1" indent="-226695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Robust analytics and reporting: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67182" y="6282873"/>
            <a:ext cx="4308327" cy="1857011"/>
            <a:chOff x="0" y="0"/>
            <a:chExt cx="5744437" cy="247601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4437" cy="576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1"/>
                </a:lnSpc>
              </a:pPr>
              <a:r>
                <a:rPr lang="en-US" sz="2693">
                  <a:solidFill>
                    <a:srgbClr val="191919"/>
                  </a:solidFill>
                  <a:latin typeface="Clear Sans Regular Bold"/>
                </a:rPr>
                <a:t>Conclusion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0769"/>
              <a:ext cx="5744437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191919"/>
                  </a:solidFill>
                  <a:latin typeface="Noto Sans Thin Bold"/>
                </a:rPr>
                <a:t>The completion of the website project has significance impact and potential benfits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57637" flipH="1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11388" y="5286375"/>
            <a:ext cx="90652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604329"/>
                </a:solidFill>
                <a:latin typeface="Noto Sans Thin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1388" y="3600067"/>
            <a:ext cx="9065225" cy="122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spc="1819">
                <a:solidFill>
                  <a:srgbClr val="B6967A"/>
                </a:solidFill>
                <a:latin typeface="The Seasons Ligh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008765" y="585787"/>
            <a:ext cx="625053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5699">
                <a:solidFill>
                  <a:srgbClr val="191919"/>
                </a:solidFill>
                <a:latin typeface="Arsenal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08765" y="1729039"/>
            <a:ext cx="4598260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08765" y="2543427"/>
            <a:ext cx="4598260" cy="5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91919"/>
                </a:solidFill>
                <a:latin typeface="Noto Sans Thin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8765" y="3327017"/>
            <a:ext cx="5449067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Game 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8765" y="411060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Diagrams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8765" y="4894197"/>
            <a:ext cx="4598260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08765" y="5665933"/>
            <a:ext cx="569657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191919"/>
                </a:solidFill>
                <a:latin typeface="Noto Sans Thin"/>
              </a:rPr>
              <a:t>Future Improvements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23F973-DBAC-454B-DD3E-BFA038A6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8041"/>
            <a:ext cx="10439400" cy="8012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920269">
            <a:off x="13066203" y="-4196498"/>
            <a:ext cx="6226076" cy="8392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3331" y="5960372"/>
            <a:ext cx="6781906" cy="6529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76813" y="7703286"/>
            <a:ext cx="2991384" cy="14739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28700"/>
            <a:ext cx="6320190" cy="10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2"/>
              </a:lnSpc>
            </a:pPr>
            <a:r>
              <a:rPr lang="en-US" sz="7093">
                <a:solidFill>
                  <a:srgbClr val="191919"/>
                </a:solidFill>
                <a:latin typeface="Arsenal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562525" y="2672509"/>
            <a:ext cx="7720093" cy="5776462"/>
            <a:chOff x="0" y="47625"/>
            <a:chExt cx="10293458" cy="7701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dirty="0">
                  <a:solidFill>
                    <a:srgbClr val="191919"/>
                  </a:solidFill>
                  <a:latin typeface="Arsenal Bold"/>
                </a:rPr>
                <a:t>Background of the 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828"/>
              <a:ext cx="10293458" cy="2286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Wonder Words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Server-client Web socket Architecture 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73957"/>
              <a:ext cx="1029345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>
                  <a:solidFill>
                    <a:srgbClr val="191919"/>
                  </a:solidFill>
                  <a:latin typeface="Arsenal Bold"/>
                </a:rPr>
                <a:t>Purpose and Significance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44407"/>
              <a:ext cx="10293458" cy="170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Emulating the game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91919"/>
                </a:solidFill>
                <a:latin typeface="Noto Sans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91919"/>
                  </a:solidFill>
                  <a:latin typeface="Noto Sans Thin Bold"/>
                </a:rPr>
                <a:t>Learned knowledge Implementation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21691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34900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045" y="4810855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79721" y="22479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79721" y="35687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Web Socket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79721" y="48895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Client (Web Browser)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390525"/>
            <a:ext cx="827700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2092977"/>
            <a:ext cx="550863" cy="610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3413816"/>
            <a:ext cx="550863" cy="61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4734655"/>
            <a:ext cx="550863" cy="6108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2632" y="6055494"/>
            <a:ext cx="550863" cy="610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31811" y="3265321"/>
            <a:ext cx="486350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91919"/>
                </a:solidFill>
                <a:latin typeface="Arsenal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0308" y="2171700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Game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0308" y="3492539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Word Selector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0308" y="4813378"/>
            <a:ext cx="42713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Guess Verifier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0308" y="5924667"/>
            <a:ext cx="388459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191919"/>
                </a:solidFill>
                <a:latin typeface="Noto Sans Thin Bold"/>
              </a:rPr>
              <a:t>Score Calculator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297" y="709612"/>
            <a:ext cx="827700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191919"/>
                </a:solidFill>
                <a:latin typeface="Arsenal Bold"/>
              </a:rPr>
              <a:t>Components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44400" y="-3232117"/>
            <a:ext cx="6361694" cy="612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6524" y="870547"/>
            <a:ext cx="1631476" cy="32277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911102" y="6628933"/>
            <a:ext cx="10410242" cy="100233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514600" y="9437315"/>
            <a:ext cx="3590255" cy="3068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582927" y="5113523"/>
            <a:ext cx="635760" cy="6357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562600" y="3333787"/>
            <a:ext cx="587985" cy="5879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562600" y="4197774"/>
            <a:ext cx="656087" cy="7144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585697" y="6229333"/>
            <a:ext cx="632990" cy="63299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62600" y="1714500"/>
            <a:ext cx="8256054" cy="8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Gameplay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94259" y="3426484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Players guess a hidden 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4259" y="4353682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Scores based on guesses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4259" y="5198993"/>
            <a:ext cx="619273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Until word is revealed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94259" y="6125458"/>
            <a:ext cx="696619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4000" dirty="0">
                <a:solidFill>
                  <a:srgbClr val="191919"/>
                </a:solidFill>
                <a:latin typeface="Arsenal Bold"/>
              </a:rPr>
              <a:t>Turn-based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Use Case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58664F-B175-7693-0F71-D1AA167F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72239"/>
            <a:ext cx="13716000" cy="87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Class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0EEB2-2420-6076-AFA2-72434BCA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14500"/>
            <a:ext cx="16711878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17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72200" y="342900"/>
            <a:ext cx="696789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191919"/>
                </a:solidFill>
                <a:latin typeface="Arsenal Bold"/>
              </a:rPr>
              <a:t>Sequence Diagram</a:t>
            </a:r>
          </a:p>
          <a:p>
            <a:pPr>
              <a:lnSpc>
                <a:spcPts val="6593"/>
              </a:lnSpc>
            </a:pPr>
            <a:endParaRPr lang="en-US" sz="6399" dirty="0">
              <a:solidFill>
                <a:srgbClr val="191919"/>
              </a:solidFill>
              <a:latin typeface="Arsenal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66CCE1-1E73-97EC-16CD-623D6EDC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5" y="1485900"/>
            <a:ext cx="9829800" cy="86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6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176</Words>
  <Application>Microsoft Office PowerPoint</Application>
  <PresentationFormat>Custom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Clear Sans Regular Bold</vt:lpstr>
      <vt:lpstr>Arsenal Bold</vt:lpstr>
      <vt:lpstr>Clear Sans Regular</vt:lpstr>
      <vt:lpstr>The Seasons Light</vt:lpstr>
      <vt:lpstr>Arial</vt:lpstr>
      <vt:lpstr>Noto Sans Thin</vt:lpstr>
      <vt:lpstr>Noto Sans Thin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Simple Company Business Green Light Presentation</dc:title>
  <dc:creator>Admin</dc:creator>
  <cp:lastModifiedBy>Vũ Nhật Duy</cp:lastModifiedBy>
  <cp:revision>5</cp:revision>
  <dcterms:created xsi:type="dcterms:W3CDTF">2006-08-16T00:00:00Z</dcterms:created>
  <dcterms:modified xsi:type="dcterms:W3CDTF">2023-05-22T08:45:31Z</dcterms:modified>
  <dc:identifier>DAFjcbYLKoo</dc:identifier>
</cp:coreProperties>
</file>